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761163" cy="99425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8" autoAdjust="0"/>
    <p:restoredTop sz="94683" autoAdjust="0"/>
  </p:normalViewPr>
  <p:slideViewPr>
    <p:cSldViewPr>
      <p:cViewPr varScale="1">
        <p:scale>
          <a:sx n="83" d="100"/>
          <a:sy n="83" d="100"/>
        </p:scale>
        <p:origin x="178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5A64C9-3627-415C-AAFA-C3176265E098}" type="datetimeFigureOut">
              <a:rPr lang="it-IT" smtClean="0"/>
              <a:t>04/11/2022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25CCD-BB7A-4E24-95E6-502FDC415D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6314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25/02/2015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8A72-3DD7-42C3-AB6C-2FF2861DA9F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1743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25/02/2015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8A72-3DD7-42C3-AB6C-2FF2861DA9F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706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25/02/2015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8A72-3DD7-42C3-AB6C-2FF2861DA9F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5094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25/02/2015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8A72-3DD7-42C3-AB6C-2FF2861DA9F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993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25/02/2015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8A72-3DD7-42C3-AB6C-2FF2861DA9F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7919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25/02/2015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8A72-3DD7-42C3-AB6C-2FF2861DA9F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6483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25/02/2015</a:t>
            </a: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8A72-3DD7-42C3-AB6C-2FF2861DA9F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9806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25/02/2015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8A72-3DD7-42C3-AB6C-2FF2861DA9F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1168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25/02/2015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8A72-3DD7-42C3-AB6C-2FF2861DA9F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0823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25/02/2015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8A72-3DD7-42C3-AB6C-2FF2861DA9F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8096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25/02/2015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8A72-3DD7-42C3-AB6C-2FF2861DA9F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9337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25/02/2015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48A72-3DD7-42C3-AB6C-2FF2861DA9F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28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209800" y="2852937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it-IT" dirty="0">
                <a:solidFill>
                  <a:srgbClr val="0070C0"/>
                </a:solidFill>
              </a:rPr>
              <a:t>Name </a:t>
            </a:r>
            <a:r>
              <a:rPr lang="it-IT" dirty="0" err="1">
                <a:solidFill>
                  <a:srgbClr val="0070C0"/>
                </a:solidFill>
              </a:rPr>
              <a:t>Surname</a:t>
            </a:r>
            <a:br>
              <a:rPr lang="it-IT" dirty="0">
                <a:solidFill>
                  <a:srgbClr val="0070C0"/>
                </a:solidFill>
              </a:rPr>
            </a:br>
            <a:br>
              <a:rPr lang="it-IT" sz="2700" dirty="0">
                <a:solidFill>
                  <a:srgbClr val="0070C0"/>
                </a:solidFill>
              </a:rPr>
            </a:br>
            <a:r>
              <a:rPr lang="it-IT" sz="2700" dirty="0"/>
              <a:t>Tutor: Name </a:t>
            </a:r>
            <a:r>
              <a:rPr lang="it-IT" sz="2700" dirty="0" err="1"/>
              <a:t>Surname</a:t>
            </a:r>
            <a:r>
              <a:rPr lang="it-IT" sz="2700" dirty="0"/>
              <a:t> – co-Tutor: </a:t>
            </a:r>
            <a:r>
              <a:rPr lang="it-IT" sz="2700" dirty="0" err="1"/>
              <a:t>If</a:t>
            </a:r>
            <a:r>
              <a:rPr lang="it-IT" sz="2700" dirty="0"/>
              <a:t> the Case</a:t>
            </a:r>
            <a:br>
              <a:rPr lang="it-IT" sz="2700" dirty="0"/>
            </a:br>
            <a:r>
              <a:rPr lang="it-IT" sz="2700" dirty="0"/>
              <a:t>XXXV </a:t>
            </a:r>
            <a:r>
              <a:rPr lang="it-IT" sz="2700" dirty="0" err="1"/>
              <a:t>Cycle</a:t>
            </a:r>
            <a:r>
              <a:rPr lang="it-IT" sz="2700" dirty="0"/>
              <a:t> - </a:t>
            </a:r>
            <a:r>
              <a:rPr lang="it-IT" sz="2700" dirty="0">
                <a:solidFill>
                  <a:srgbClr val="0070C0"/>
                </a:solidFill>
              </a:rPr>
              <a:t>III </a:t>
            </a:r>
            <a:r>
              <a:rPr lang="it-IT" sz="2700" dirty="0" err="1">
                <a:solidFill>
                  <a:srgbClr val="0070C0"/>
                </a:solidFill>
              </a:rPr>
              <a:t>year</a:t>
            </a:r>
            <a:r>
              <a:rPr lang="it-IT" sz="2700" dirty="0">
                <a:solidFill>
                  <a:srgbClr val="0070C0"/>
                </a:solidFill>
              </a:rPr>
              <a:t> </a:t>
            </a:r>
            <a:r>
              <a:rPr lang="it-IT" sz="2700" dirty="0" err="1">
                <a:solidFill>
                  <a:srgbClr val="0070C0"/>
                </a:solidFill>
              </a:rPr>
              <a:t>presentation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895600" y="4365104"/>
            <a:ext cx="6400800" cy="1752600"/>
          </a:xfrm>
        </p:spPr>
        <p:txBody>
          <a:bodyPr/>
          <a:lstStyle/>
          <a:p>
            <a:endParaRPr lang="it-IT" dirty="0"/>
          </a:p>
          <a:p>
            <a:r>
              <a:rPr lang="it-IT" dirty="0"/>
              <a:t>Title of the research activity</a:t>
            </a:r>
          </a:p>
        </p:txBody>
      </p:sp>
      <p:pic>
        <p:nvPicPr>
          <p:cNvPr id="3074" name="Picture 2" descr="C:\Users\Daniele\Desktop\Daniele\Università\Dottorato\Dottorato ITEE\Sito Web\logo uni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570" y="6021288"/>
            <a:ext cx="2308860" cy="708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511E7A44-D39B-4A73-9349-4643EF51091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410" y="250190"/>
            <a:ext cx="2583180" cy="115824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EDA28BB-C4ED-4126-8954-23B493128A57}"/>
              </a:ext>
            </a:extLst>
          </p:cNvPr>
          <p:cNvSpPr txBox="1"/>
          <p:nvPr/>
        </p:nvSpPr>
        <p:spPr>
          <a:xfrm>
            <a:off x="2423592" y="1482811"/>
            <a:ext cx="7344816" cy="8561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1200"/>
              </a:spcBef>
            </a:pPr>
            <a:r>
              <a:rPr lang="en-US" b="1" kern="0" dirty="0">
                <a:solidFill>
                  <a:srgbClr val="365F91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PhD in</a:t>
            </a:r>
            <a:r>
              <a:rPr lang="en-US" sz="1600" b="1" kern="0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kern="0" dirty="0">
                <a:solidFill>
                  <a:srgbClr val="365F91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Information and </a:t>
            </a:r>
            <a:r>
              <a:rPr lang="it-IT" b="1" kern="0" dirty="0" err="1">
                <a:solidFill>
                  <a:srgbClr val="365F91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Communication</a:t>
            </a:r>
            <a:r>
              <a:rPr lang="it-IT" b="1" kern="0" dirty="0">
                <a:solidFill>
                  <a:srgbClr val="365F91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Technology for </a:t>
            </a:r>
            <a:r>
              <a:rPr lang="it-IT" b="1" kern="0" dirty="0" err="1">
                <a:solidFill>
                  <a:srgbClr val="365F91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endParaRPr lang="it-IT" b="1" kern="0" dirty="0">
              <a:solidFill>
                <a:srgbClr val="365F91"/>
              </a:solidFill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ts val="1200"/>
              </a:spcBef>
            </a:pPr>
            <a:r>
              <a:rPr lang="it-IT" b="1" kern="0" dirty="0">
                <a:solidFill>
                  <a:srgbClr val="365F91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Università degli Studi di Napoli Federico II</a:t>
            </a:r>
          </a:p>
        </p:txBody>
      </p:sp>
    </p:spTree>
    <p:extLst>
      <p:ext uri="{BB962C8B-B14F-4D97-AF65-F5344CB8AC3E}">
        <p14:creationId xmlns:p14="http://schemas.microsoft.com/office/powerpoint/2010/main" val="2784741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81200" y="44624"/>
            <a:ext cx="8229600" cy="1143000"/>
          </a:xfrm>
        </p:spPr>
        <p:txBody>
          <a:bodyPr/>
          <a:lstStyle/>
          <a:p>
            <a:r>
              <a:rPr lang="it-IT" dirty="0"/>
              <a:t>Presentation Template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981200" y="1196752"/>
            <a:ext cx="8229600" cy="4968552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Presentation Content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Cover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Your background</a:t>
            </a:r>
          </a:p>
          <a:p>
            <a:pPr lvl="2"/>
            <a:r>
              <a:rPr lang="en-US" dirty="0"/>
              <a:t>Graduation MS, DIETI group, </a:t>
            </a:r>
            <a:r>
              <a:rPr lang="en-US" dirty="0" err="1"/>
              <a:t>cooperations</a:t>
            </a:r>
            <a:r>
              <a:rPr lang="en-US" dirty="0"/>
              <a:t> (mostly written)</a:t>
            </a:r>
          </a:p>
          <a:p>
            <a:pPr lvl="2"/>
            <a:r>
              <a:rPr lang="en-US" dirty="0"/>
              <a:t>Type of fellowship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Credits summary</a:t>
            </a:r>
          </a:p>
          <a:p>
            <a:pPr lvl="2"/>
            <a:r>
              <a:rPr lang="en-US" dirty="0"/>
              <a:t>Credits (table, mark in red if discrepancies occurs with PhD web site table) </a:t>
            </a:r>
          </a:p>
          <a:p>
            <a:pPr lvl="2"/>
            <a:r>
              <a:rPr lang="en-US" dirty="0"/>
              <a:t>Specific objects (say)</a:t>
            </a:r>
          </a:p>
          <a:p>
            <a:pPr lvl="2"/>
            <a:r>
              <a:rPr lang="en-US" dirty="0"/>
              <a:t>Experience abroad</a:t>
            </a:r>
          </a:p>
          <a:p>
            <a:pPr lvl="2"/>
            <a:r>
              <a:rPr lang="en-US" dirty="0"/>
              <a:t>Table for training (credits) no words</a:t>
            </a:r>
          </a:p>
          <a:p>
            <a:pPr marL="914400" lvl="2" indent="0">
              <a:buNone/>
            </a:pPr>
            <a:endParaRPr lang="en-US" dirty="0"/>
          </a:p>
          <a:p>
            <a:pPr lvl="1"/>
            <a:r>
              <a:rPr lang="en-US" dirty="0"/>
              <a:t>Your problem (general perspective)</a:t>
            </a:r>
          </a:p>
          <a:p>
            <a:pPr lvl="2"/>
            <a:r>
              <a:rPr lang="en-US" dirty="0"/>
              <a:t>Relevance</a:t>
            </a:r>
          </a:p>
          <a:p>
            <a:pPr lvl="2"/>
            <a:r>
              <a:rPr lang="en-US" dirty="0"/>
              <a:t>Approach </a:t>
            </a:r>
          </a:p>
          <a:p>
            <a:pPr marL="1371600" lvl="3" indent="0">
              <a:buNone/>
            </a:pPr>
            <a:endParaRPr lang="en-US" dirty="0"/>
          </a:p>
          <a:p>
            <a:pPr lvl="1"/>
            <a:r>
              <a:rPr lang="en-US" dirty="0"/>
              <a:t>Specific activity (10 minutes, conference style for the experts)</a:t>
            </a:r>
          </a:p>
          <a:p>
            <a:pPr lvl="2"/>
            <a:r>
              <a:rPr lang="en-US" dirty="0"/>
              <a:t>Your problem (your specific activity)</a:t>
            </a:r>
          </a:p>
          <a:p>
            <a:pPr lvl="3"/>
            <a:r>
              <a:rPr lang="en-US" dirty="0"/>
              <a:t>idea, methodology, developments, results, validation</a:t>
            </a:r>
          </a:p>
          <a:p>
            <a:pPr lvl="1"/>
            <a:r>
              <a:rPr lang="en-US" dirty="0"/>
              <a:t>Your products</a:t>
            </a:r>
          </a:p>
          <a:p>
            <a:pPr lvl="2"/>
            <a:r>
              <a:rPr lang="en-US" dirty="0" err="1"/>
              <a:t>Pubblications</a:t>
            </a:r>
            <a:r>
              <a:rPr lang="en-US" dirty="0"/>
              <a:t>, Patents, List and mention</a:t>
            </a:r>
          </a:p>
          <a:p>
            <a:endParaRPr lang="en-US" dirty="0"/>
          </a:p>
          <a:p>
            <a:r>
              <a:rPr lang="en-US" dirty="0"/>
              <a:t>Question time (10 minutes)</a:t>
            </a:r>
          </a:p>
          <a:p>
            <a:pPr lvl="1"/>
            <a:r>
              <a:rPr lang="en-US" dirty="0"/>
              <a:t>To support your replies, prepare some spare, very specific, slides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2000" dirty="0" err="1">
                <a:solidFill>
                  <a:srgbClr val="0070C0"/>
                </a:solidFill>
              </a:rPr>
              <a:t>Name</a:t>
            </a:r>
            <a:r>
              <a:rPr lang="it-IT" sz="2000" dirty="0">
                <a:solidFill>
                  <a:srgbClr val="0070C0"/>
                </a:solidFill>
              </a:rPr>
              <a:t> </a:t>
            </a:r>
            <a:r>
              <a:rPr lang="it-IT" sz="2000" dirty="0" err="1">
                <a:solidFill>
                  <a:srgbClr val="0070C0"/>
                </a:solidFill>
              </a:rPr>
              <a:t>Surname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8A72-3DD7-42C3-AB6C-2FF2861DA9F6}" type="slidenum">
              <a:rPr lang="it-IT" smtClean="0"/>
              <a:t>2</a:t>
            </a:fld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624B3F2A-1938-477D-9944-F5AFF1A8C1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2" y="6249358"/>
            <a:ext cx="1291566" cy="5791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97798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</Words>
  <Application>Microsoft Office PowerPoint</Application>
  <PresentationFormat>Widescreen</PresentationFormat>
  <Paragraphs>34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Cambria</vt:lpstr>
      <vt:lpstr>Tema di Office</vt:lpstr>
      <vt:lpstr>Name Surname  Tutor: Name Surname – co-Tutor: If the Case XXXV Cycle - III year presentation</vt:lpstr>
      <vt:lpstr>Presentation Template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Surname XXIX Cycle I year presentation</dc:title>
  <dc:creator>Daniele</dc:creator>
  <cp:lastModifiedBy>DANIELE RICCIO</cp:lastModifiedBy>
  <cp:revision>28</cp:revision>
  <cp:lastPrinted>2015-02-18T13:08:33Z</cp:lastPrinted>
  <dcterms:created xsi:type="dcterms:W3CDTF">2015-02-18T11:42:09Z</dcterms:created>
  <dcterms:modified xsi:type="dcterms:W3CDTF">2022-11-04T09:48:52Z</dcterms:modified>
</cp:coreProperties>
</file>